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04" d="100"/>
          <a:sy n="104" d="100"/>
        </p:scale>
        <p:origin x="232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2.jpg>
</file>

<file path=ppt/media/image3.JPG>
</file>

<file path=ppt/media/image4.JPG>
</file>

<file path=ppt/media/image5.jpe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D78DE-D9A7-064B-A2F7-FD1033594E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64ED81-0927-0B45-B5A0-AD417217D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E92F3-BBD3-5A46-8446-C81C73B4C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21AA7-D240-024F-B390-1931679525EF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2EA7C-9252-8141-AF74-BC70E1890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C2A5E7-6772-A846-AA5C-EA67F3E6B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6A1EC-7A71-4F4D-9B1A-381013661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416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E9A73-E9DE-6B48-9FDA-50D102E9A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F30E0F-45AB-DD4E-A48E-5A536C353E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59ACF9-3B5F-B346-88B2-6DFEAF136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21AA7-D240-024F-B390-1931679525EF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38426-D01D-7543-8C2D-70ABF0E5A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DE0D-2E14-8941-AC18-85359AD9E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6A1EC-7A71-4F4D-9B1A-381013661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21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B90C3C-9CF0-6D47-B4E6-F83F793828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0F3445-7C95-794E-8D8D-F21016C901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C30E21-24AD-D244-B5D7-5973D0B18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21AA7-D240-024F-B390-1931679525EF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8E7D5-D1BC-334F-82DF-92F56EA78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C0561-93D0-A54E-B3E2-DBAAA4013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6A1EC-7A71-4F4D-9B1A-381013661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17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0C559-0B82-3B4D-8670-387D634E8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CDC29-47AB-3B4E-8CCC-DF4FE60D56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E5AF90-E572-4E40-BE85-08138BDEB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21AA7-D240-024F-B390-1931679525EF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E4F10-2B12-E041-AFB9-54661437E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DCF91-6A1E-644D-A211-A65AACEBB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6A1EC-7A71-4F4D-9B1A-381013661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325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46B85-6521-DF4C-AC08-16BAAFFF1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A0A179-0123-EE4B-A8CE-7376A54030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E39B86-38B4-6843-B34A-2C2D6AED8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21AA7-D240-024F-B390-1931679525EF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F2A61A-06C3-3140-BB0E-341E5F7C0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26BCE1-5160-A042-93E6-403267792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6A1EC-7A71-4F4D-9B1A-381013661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549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E9F1E-2D27-A841-8869-9228D0028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B70C2-F283-CE48-B0E8-7D7D185B25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B6A08-5F72-624B-982A-576A08AEBE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7A919A-8397-264F-97B9-190481E08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21AA7-D240-024F-B390-1931679525EF}" type="datetimeFigureOut">
              <a:rPr lang="en-US" smtClean="0"/>
              <a:t>2/22/25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38C08-D757-DD47-B614-B0FE9F7FC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213CA1-B8D3-1446-A9B1-39B048398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6A1EC-7A71-4F4D-9B1A-381013661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300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78C58-457F-1A4C-8706-97D9AD39B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DEBD-7EBB-EA44-900D-E151C9ED33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0A971A-90DD-1C4F-8102-FD098C427D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3E9EBB-8054-C148-9751-595C17EF27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F57BF2-95C1-C445-8B40-6A421A25F4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902EA1-3AE4-8F47-9889-4E367C996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21AA7-D240-024F-B390-1931679525EF}" type="datetimeFigureOut">
              <a:rPr lang="en-US" smtClean="0"/>
              <a:t>2/22/25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809CB4-2598-3740-A123-599E15F23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3F9865-F332-D742-BF0E-889C1CCDA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6A1EC-7A71-4F4D-9B1A-381013661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486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A1F43-2BBA-614A-8164-A25766519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53C6E2-2146-2140-9863-58403FFE4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21AA7-D240-024F-B390-1931679525EF}" type="datetimeFigureOut">
              <a:rPr lang="en-US" smtClean="0"/>
              <a:t>2/22/25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520DD9-C98B-6842-B991-7E2F27B39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EC82C9-4157-9A46-AC86-44FE9E1B7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6A1EC-7A71-4F4D-9B1A-381013661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635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99C54F-C068-DA49-81E9-B5FDB1DCC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21AA7-D240-024F-B390-1931679525EF}" type="datetimeFigureOut">
              <a:rPr lang="en-US" smtClean="0"/>
              <a:t>2/22/25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EBBA1A-0FF3-514F-90BE-77494EDE2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7E1F8E-1978-6C4C-8353-0246270F8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6A1EC-7A71-4F4D-9B1A-381013661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204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237F2-A9F4-0545-B44F-E37679BBB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62EB0-95BD-F644-AC60-B14EE6E01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8D9E26-5F92-1A4F-AC56-69D9DD8A1F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01F7B2-C7CB-3D4F-9221-92D22A23C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21AA7-D240-024F-B390-1931679525EF}" type="datetimeFigureOut">
              <a:rPr lang="en-US" smtClean="0"/>
              <a:t>2/22/25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799B69-666B-3341-A411-D69D4EBE0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E1A5E7-9668-7849-A488-FD73652FA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6A1EC-7A71-4F4D-9B1A-381013661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062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A0026-11AF-CE49-89DD-8C8CCF8C4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837A94-53C5-D74C-92AD-A270361ECE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6CCB24-586D-254D-8339-D80E410A8E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4AAE5E-A3F6-3147-B2D5-B07177151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21AA7-D240-024F-B390-1931679525EF}" type="datetimeFigureOut">
              <a:rPr lang="en-US" smtClean="0"/>
              <a:t>2/22/25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14E030-DF1E-054C-B4BE-982E9860D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3288B9-DC61-B34A-BB93-A172E3285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6A1EC-7A71-4F4D-9B1A-381013661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015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C6F4B8-8D07-8E4B-B683-44F87DD81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53134F-D0BB-0F4B-9478-34A650EA20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26BEA7-0B11-8242-8FEE-F8596BF2C5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C21AA7-D240-024F-B390-1931679525EF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F25180-A61C-8D4E-BFDC-A5B120093A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B28F9E-2DE6-9B4F-BD16-5F8E36C2D9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66A1EC-7A71-4F4D-9B1A-381013661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61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earing glasses and a suit&#10;&#10;Description automatically generated with medium confidence">
            <a:extLst>
              <a:ext uri="{FF2B5EF4-FFF2-40B4-BE49-F238E27FC236}">
                <a16:creationId xmlns:a16="http://schemas.microsoft.com/office/drawing/2014/main" id="{08F76866-A98E-8A41-914A-26AD8FE619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78" r="15049" b="28328"/>
          <a:stretch/>
        </p:blipFill>
        <p:spPr>
          <a:xfrm>
            <a:off x="1123606" y="532542"/>
            <a:ext cx="3868523" cy="3868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991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ree, outdoor, person, grass&#10;&#10;Description automatically generated">
            <a:extLst>
              <a:ext uri="{FF2B5EF4-FFF2-40B4-BE49-F238E27FC236}">
                <a16:creationId xmlns:a16="http://schemas.microsoft.com/office/drawing/2014/main" id="{34CBEBAA-8EF2-2445-B158-8AF40090AC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7067" y="256317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352777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61E4D-55FE-A94E-AD90-EF40E9A8C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erson wearing glasses&#10;&#10;Description automatically generated with low confidence">
            <a:extLst>
              <a:ext uri="{FF2B5EF4-FFF2-40B4-BE49-F238E27FC236}">
                <a16:creationId xmlns:a16="http://schemas.microsoft.com/office/drawing/2014/main" id="{1A260037-252A-B64B-AB57-CD5795F46B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2156" t="6992" r="8580" b="13210"/>
          <a:stretch/>
        </p:blipFill>
        <p:spPr>
          <a:xfrm rot="5400000">
            <a:off x="566288" y="610474"/>
            <a:ext cx="3991230" cy="4030682"/>
          </a:xfrm>
        </p:spPr>
      </p:pic>
    </p:spTree>
    <p:extLst>
      <p:ext uri="{BB962C8B-B14F-4D97-AF65-F5344CB8AC3E}">
        <p14:creationId xmlns:p14="http://schemas.microsoft.com/office/powerpoint/2010/main" val="1395762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E14D2-0164-BF49-A733-470E3E2DC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A3F89-19A3-CC43-A347-82D08D68D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E6A24E-2E7C-BB49-A471-02545A3F85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269" y="229286"/>
            <a:ext cx="5306541" cy="5306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219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2754B-A68B-E76D-D058-B366D1AB2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erson taking a selfie&#10;&#10;Description automatically generated">
            <a:extLst>
              <a:ext uri="{FF2B5EF4-FFF2-40B4-BE49-F238E27FC236}">
                <a16:creationId xmlns:a16="http://schemas.microsoft.com/office/drawing/2014/main" id="{86094C57-D415-9996-F53E-FA21458B5A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3864" y="266265"/>
            <a:ext cx="4737822" cy="6010202"/>
          </a:xfrm>
        </p:spPr>
      </p:pic>
    </p:spTree>
    <p:extLst>
      <p:ext uri="{BB962C8B-B14F-4D97-AF65-F5344CB8AC3E}">
        <p14:creationId xmlns:p14="http://schemas.microsoft.com/office/powerpoint/2010/main" val="1501406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sitting in front of a brick wall&#10;&#10;Description automatically generated">
            <a:extLst>
              <a:ext uri="{FF2B5EF4-FFF2-40B4-BE49-F238E27FC236}">
                <a16:creationId xmlns:a16="http://schemas.microsoft.com/office/drawing/2014/main" id="{C97C237A-F8F6-13AD-728A-FBD2D56A755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6847"/>
          <a:stretch/>
        </p:blipFill>
        <p:spPr>
          <a:xfrm>
            <a:off x="682196" y="630194"/>
            <a:ext cx="4461194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840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erson looking at another person&#10;&#10;Description automatically generated">
            <a:extLst>
              <a:ext uri="{FF2B5EF4-FFF2-40B4-BE49-F238E27FC236}">
                <a16:creationId xmlns:a16="http://schemas.microsoft.com/office/drawing/2014/main" id="{C8006549-A476-393F-516A-006176306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rcRect l="44392" t="26814" r="5945"/>
          <a:stretch/>
        </p:blipFill>
        <p:spPr>
          <a:xfrm>
            <a:off x="2286000" y="160637"/>
            <a:ext cx="6054811" cy="5955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17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on a balcony with a city in the background&#10;&#10;Description automatically generated">
            <a:extLst>
              <a:ext uri="{FF2B5EF4-FFF2-40B4-BE49-F238E27FC236}">
                <a16:creationId xmlns:a16="http://schemas.microsoft.com/office/drawing/2014/main" id="{06FA872F-0482-D45E-9613-93EFFCF0FF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39" t="6791" r="26534" b="5136"/>
          <a:stretch/>
        </p:blipFill>
        <p:spPr>
          <a:xfrm>
            <a:off x="900796" y="679623"/>
            <a:ext cx="4596872" cy="4324864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377109B-3177-7F63-E7BA-5546AA0A7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242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in a suit&#10;&#10;Description automatically generated">
            <a:extLst>
              <a:ext uri="{FF2B5EF4-FFF2-40B4-BE49-F238E27FC236}">
                <a16:creationId xmlns:a16="http://schemas.microsoft.com/office/drawing/2014/main" id="{27CFFF31-8A87-9F57-3A44-64EDC7A266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729" r="8930"/>
          <a:stretch/>
        </p:blipFill>
        <p:spPr>
          <a:xfrm>
            <a:off x="827903" y="373105"/>
            <a:ext cx="4250724" cy="4288615"/>
          </a:xfrm>
          <a:prstGeom prst="rect">
            <a:avLst/>
          </a:prstGeom>
        </p:spPr>
      </p:pic>
      <p:pic>
        <p:nvPicPr>
          <p:cNvPr id="6" name="Content Placeholder 4" descr="A picture containing tree, outdoor, person, grass&#10;&#10;Description automatically generated">
            <a:extLst>
              <a:ext uri="{FF2B5EF4-FFF2-40B4-BE49-F238E27FC236}">
                <a16:creationId xmlns:a16="http://schemas.microsoft.com/office/drawing/2014/main" id="{E9A4DCF3-552B-A464-DDCD-57B2CD38D9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96654" y="310383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2471158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</TotalTime>
  <Words>0</Words>
  <Application>Microsoft Macintosh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Yinghui Wu</dc:creator>
  <cp:lastModifiedBy>Yinghui Wu</cp:lastModifiedBy>
  <cp:revision>11</cp:revision>
  <dcterms:created xsi:type="dcterms:W3CDTF">2022-03-13T12:37:55Z</dcterms:created>
  <dcterms:modified xsi:type="dcterms:W3CDTF">2025-02-23T02:42:55Z</dcterms:modified>
</cp:coreProperties>
</file>

<file path=docProps/thumbnail.jpeg>
</file>